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8" r:id="rId10"/>
    <p:sldId id="264" r:id="rId11"/>
    <p:sldId id="269" r:id="rId12"/>
    <p:sldId id="265" r:id="rId13"/>
    <p:sldId id="270" r:id="rId14"/>
    <p:sldId id="266" r:id="rId15"/>
    <p:sldId id="271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0" autoAdjust="0"/>
    <p:restoredTop sz="94660"/>
  </p:normalViewPr>
  <p:slideViewPr>
    <p:cSldViewPr>
      <p:cViewPr varScale="1">
        <p:scale>
          <a:sx n="83" d="100"/>
          <a:sy n="83" d="100"/>
        </p:scale>
        <p:origin x="-6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CC106-7B0D-4C32-95B0-8A5CD6A59491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FCFFC-31A2-4846-8D5D-CB520E0DBC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FCFFC-31A2-4846-8D5D-CB520E0DBC2A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89E48-EF32-41CD-B1F8-A2936D0F9E28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017B5-49AA-4591-BC09-8848AA87B1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nielplan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362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The Daniel Plan </a:t>
            </a:r>
            <a:br>
              <a:rPr lang="en-US" dirty="0" smtClean="0"/>
            </a:br>
            <a:r>
              <a:rPr lang="en-US" dirty="0" smtClean="0"/>
              <a:t>Intro session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DP-468x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962400"/>
            <a:ext cx="8321037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Happy New Year 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Any New Year’s Resolutions?</a:t>
            </a:r>
          </a:p>
          <a:p>
            <a:r>
              <a:rPr lang="en-US" dirty="0" smtClean="0"/>
              <a:t>Do you want to get healthier?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Diabetes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High Blood Pressure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Arthritis/Chronic Inflammation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Chronic Fatigue Syndrome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Headaches (Tension, Migraines, Cluster)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Allergies/Chronic Sinusitis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Irritable Bowels</a:t>
            </a:r>
            <a:endParaRPr lang="en-US" dirty="0"/>
          </a:p>
        </p:txBody>
      </p:sp>
      <p:pic>
        <p:nvPicPr>
          <p:cNvPr id="1026" name="Picture 2" descr="C:\Users\aupmeyer\AppData\Local\Microsoft\Windows\INetCache\IE\9ZPEOPEE\2764111449_20ed4164ed_z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0"/>
            <a:ext cx="16573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P-728x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29227" cy="1066800"/>
          </a:xfrm>
        </p:spPr>
      </p:pic>
      <p:sp>
        <p:nvSpPr>
          <p:cNvPr id="5" name="TextBox 4"/>
          <p:cNvSpPr txBox="1"/>
          <p:nvPr/>
        </p:nvSpPr>
        <p:spPr>
          <a:xfrm>
            <a:off x="381000" y="1143000"/>
            <a:ext cx="8077200" cy="548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Developed and written by:</a:t>
            </a:r>
          </a:p>
          <a:p>
            <a:pPr lvl="1">
              <a:buFont typeface="Arial" pitchFamily="34" charset="0"/>
              <a:buChar char="•"/>
            </a:pPr>
            <a:r>
              <a:rPr lang="en-US" sz="2800" b="1" u="sng" dirty="0" smtClean="0"/>
              <a:t>Pastor Rick Warren </a:t>
            </a:r>
            <a:r>
              <a:rPr lang="en-US" sz="2800" dirty="0" smtClean="0"/>
              <a:t>Minister, Founder of Saddleback Church,  Author of  “The Purpose Driven Life”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b="1" u="sng" dirty="0" smtClean="0"/>
              <a:t>Dr. Daniel Amen  </a:t>
            </a:r>
            <a:r>
              <a:rPr lang="en-US" sz="2800" dirty="0" smtClean="0"/>
              <a:t>Physician, double board certified psychiatrist, teacher and author.  Founder of the Amen Clinics.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b="1" u="sng" dirty="0" smtClean="0"/>
              <a:t>Dr. Mark Hyman  </a:t>
            </a:r>
            <a:r>
              <a:rPr lang="en-US" sz="2800" dirty="0" smtClean="0"/>
              <a:t>Family Physician, author, speaker, educator and advocate in the field of Functional Medicine.  Founder of the </a:t>
            </a:r>
            <a:r>
              <a:rPr lang="en-US" sz="2800" dirty="0" err="1" smtClean="0"/>
              <a:t>UltraWellness</a:t>
            </a:r>
            <a:r>
              <a:rPr lang="en-US" sz="2800" dirty="0" smtClean="0"/>
              <a:t> Center. </a:t>
            </a:r>
          </a:p>
          <a:p>
            <a:r>
              <a:rPr lang="en-US" sz="2000" dirty="0" smtClean="0"/>
              <a:t>In conjunction with the Daniel Plan Team:  Dee Eastman Director, Sean Foy &amp; Jimmy Pena Exercise Physiologists, Steve Willis &amp; April O’Neil.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&quot;No&quot; Symbol 7"/>
          <p:cNvSpPr/>
          <p:nvPr/>
        </p:nvSpPr>
        <p:spPr>
          <a:xfrm>
            <a:off x="6096000" y="2819400"/>
            <a:ext cx="2438400" cy="2286000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a Lifestyle change!</a:t>
            </a:r>
            <a:endParaRPr lang="en-US" dirty="0"/>
          </a:p>
        </p:txBody>
      </p:sp>
      <p:pic>
        <p:nvPicPr>
          <p:cNvPr id="6" name="Content Placeholder 5" descr="DP-300x2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828800"/>
            <a:ext cx="5029200" cy="4191000"/>
          </a:xfrm>
        </p:spPr>
      </p:pic>
      <p:sp>
        <p:nvSpPr>
          <p:cNvPr id="7" name="TextBox 6"/>
          <p:cNvSpPr txBox="1"/>
          <p:nvPr/>
        </p:nvSpPr>
        <p:spPr>
          <a:xfrm>
            <a:off x="6477000" y="35052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Diet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>
            <a:normAutofit/>
          </a:bodyPr>
          <a:lstStyle/>
          <a:p>
            <a:r>
              <a:rPr lang="en-US" sz="6000" dirty="0" smtClean="0"/>
              <a:t>Introduction </a:t>
            </a:r>
            <a:br>
              <a:rPr lang="en-US" sz="6000" dirty="0" smtClean="0"/>
            </a:br>
            <a:r>
              <a:rPr lang="en-US" sz="6000" dirty="0" smtClean="0"/>
              <a:t>by </a:t>
            </a:r>
            <a:br>
              <a:rPr lang="en-US" sz="6000" dirty="0" smtClean="0"/>
            </a:br>
            <a:r>
              <a:rPr lang="en-US" sz="6000" dirty="0" smtClean="0"/>
              <a:t>Pastor Rick Warren</a:t>
            </a:r>
            <a:endParaRPr lang="en-US" sz="6000" dirty="0"/>
          </a:p>
        </p:txBody>
      </p:sp>
      <p:pic>
        <p:nvPicPr>
          <p:cNvPr id="2050" name="Picture 2" descr="C:\Users\aupmeyer\AppData\Local\Microsoft\Windows\INetCache\IE\CI2NPJJ5\online-vide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267200"/>
            <a:ext cx="3581400" cy="23565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934200" y="5410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2:00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7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0"/>
            <a:ext cx="6858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Daniel Plan Essentials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524000"/>
            <a:ext cx="3886200" cy="452596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800" dirty="0" smtClean="0"/>
              <a:t> Faith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4800" dirty="0" smtClean="0"/>
              <a:t> Food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4800" dirty="0" smtClean="0"/>
              <a:t> Fitness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4800" dirty="0" smtClean="0"/>
              <a:t> Focus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4800" dirty="0" smtClean="0"/>
              <a:t> Friends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Autofit/>
          </a:bodyPr>
          <a:lstStyle/>
          <a:p>
            <a:r>
              <a:rPr lang="en-US" sz="8000" dirty="0" smtClean="0"/>
              <a:t>FAITH</a:t>
            </a:r>
            <a:endParaRPr lang="en-US" sz="8000" dirty="0"/>
          </a:p>
        </p:txBody>
      </p:sp>
      <p:pic>
        <p:nvPicPr>
          <p:cNvPr id="4" name="Content Placeholder 3" descr="fait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9000" y="1752600"/>
            <a:ext cx="2160044" cy="2438400"/>
          </a:xfrm>
        </p:spPr>
      </p:pic>
      <p:sp>
        <p:nvSpPr>
          <p:cNvPr id="5" name="TextBox 4"/>
          <p:cNvSpPr txBox="1"/>
          <p:nvPr/>
        </p:nvSpPr>
        <p:spPr>
          <a:xfrm>
            <a:off x="762000" y="44196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“I can do all things through Christ who strengthens me.” </a:t>
            </a:r>
          </a:p>
          <a:p>
            <a:pPr algn="ctr"/>
            <a:r>
              <a:rPr lang="en-US" sz="2400" dirty="0" err="1" smtClean="0"/>
              <a:t>Phillippians</a:t>
            </a:r>
            <a:r>
              <a:rPr lang="en-US" sz="2400" dirty="0" smtClean="0"/>
              <a:t> 4:13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6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99219"/>
            <a:ext cx="6758781" cy="67587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FOOD</a:t>
            </a:r>
            <a:endParaRPr lang="en-US" sz="8000" dirty="0"/>
          </a:p>
        </p:txBody>
      </p:sp>
      <p:pic>
        <p:nvPicPr>
          <p:cNvPr id="4" name="Content Placeholder 3" descr="fo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0400" y="1524000"/>
            <a:ext cx="2622939" cy="2951612"/>
          </a:xfrm>
        </p:spPr>
      </p:pic>
      <p:sp>
        <p:nvSpPr>
          <p:cNvPr id="5" name="TextBox 4"/>
          <p:cNvSpPr txBox="1"/>
          <p:nvPr/>
        </p:nvSpPr>
        <p:spPr>
          <a:xfrm>
            <a:off x="228600" y="4572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“So whether you eat or drink, or whatever you do, </a:t>
            </a:r>
          </a:p>
          <a:p>
            <a:pPr algn="ctr"/>
            <a:r>
              <a:rPr lang="en-US" sz="2400" dirty="0" smtClean="0"/>
              <a:t>do it all for the glory of God.”   </a:t>
            </a:r>
          </a:p>
          <a:p>
            <a:pPr algn="ctr"/>
            <a:r>
              <a:rPr lang="en-US" sz="2400" dirty="0" smtClean="0"/>
              <a:t>1 Corinthians 10:31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7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304800"/>
            <a:ext cx="6301582" cy="63015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FITNESS</a:t>
            </a:r>
            <a:endParaRPr lang="en-US" sz="8000" dirty="0"/>
          </a:p>
        </p:txBody>
      </p:sp>
      <p:pic>
        <p:nvPicPr>
          <p:cNvPr id="4" name="Content Placeholder 3" descr="fitn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76600" y="1524000"/>
            <a:ext cx="2388108" cy="2453179"/>
          </a:xfrm>
        </p:spPr>
      </p:pic>
      <p:sp>
        <p:nvSpPr>
          <p:cNvPr id="5" name="TextBox 4"/>
          <p:cNvSpPr txBox="1"/>
          <p:nvPr/>
        </p:nvSpPr>
        <p:spPr>
          <a:xfrm>
            <a:off x="381000" y="4343400"/>
            <a:ext cx="84839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“Do you not know that your bodies are temples of the Holy Spirit…</a:t>
            </a:r>
          </a:p>
          <a:p>
            <a:pPr algn="ctr"/>
            <a:r>
              <a:rPr lang="en-US" sz="2400" dirty="0" smtClean="0"/>
              <a:t>Therefore honor God with your bodies.”  </a:t>
            </a:r>
          </a:p>
          <a:p>
            <a:pPr algn="ctr"/>
            <a:r>
              <a:rPr lang="en-US" sz="2400" dirty="0" smtClean="0"/>
              <a:t>  1 Corinthians 6:19a, 20b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6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0"/>
            <a:ext cx="6606382" cy="6705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FOCUS</a:t>
            </a:r>
            <a:endParaRPr lang="en-US" sz="8000" dirty="0"/>
          </a:p>
        </p:txBody>
      </p:sp>
      <p:pic>
        <p:nvPicPr>
          <p:cNvPr id="4" name="Content Placeholder 3" descr="foc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1524000"/>
            <a:ext cx="2118360" cy="2313901"/>
          </a:xfrm>
        </p:spPr>
      </p:pic>
      <p:sp>
        <p:nvSpPr>
          <p:cNvPr id="5" name="TextBox 4"/>
          <p:cNvSpPr txBox="1"/>
          <p:nvPr/>
        </p:nvSpPr>
        <p:spPr>
          <a:xfrm>
            <a:off x="838200" y="4343400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“Do not conform to the pattern of this world, </a:t>
            </a:r>
          </a:p>
          <a:p>
            <a:pPr algn="ctr"/>
            <a:r>
              <a:rPr lang="en-US" sz="2400" dirty="0"/>
              <a:t>b</a:t>
            </a:r>
            <a:r>
              <a:rPr lang="en-US" sz="2400" dirty="0" smtClean="0"/>
              <a:t>ut be transformed by the renewing of your mind.”</a:t>
            </a:r>
          </a:p>
          <a:p>
            <a:pPr algn="ctr"/>
            <a:r>
              <a:rPr lang="en-US" sz="2400" dirty="0" smtClean="0"/>
              <a:t>Romans 12:2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6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58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FRIENDS</a:t>
            </a:r>
            <a:endParaRPr lang="en-US" sz="8000" dirty="0"/>
          </a:p>
        </p:txBody>
      </p:sp>
      <p:pic>
        <p:nvPicPr>
          <p:cNvPr id="4" name="Content Placeholder 3" descr="friendshi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76600" y="1295400"/>
            <a:ext cx="2206450" cy="2340705"/>
          </a:xfrm>
        </p:spPr>
      </p:pic>
      <p:sp>
        <p:nvSpPr>
          <p:cNvPr id="5" name="TextBox 4"/>
          <p:cNvSpPr txBox="1"/>
          <p:nvPr/>
        </p:nvSpPr>
        <p:spPr>
          <a:xfrm>
            <a:off x="838200" y="44958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“Two people are better off than one,</a:t>
            </a:r>
          </a:p>
          <a:p>
            <a:pPr algn="ctr"/>
            <a:r>
              <a:rPr lang="en-US" sz="2400" dirty="0" smtClean="0"/>
              <a:t> for they can help each other succeed.”</a:t>
            </a:r>
          </a:p>
          <a:p>
            <a:pPr algn="ctr"/>
            <a:r>
              <a:rPr lang="en-US" sz="2400" dirty="0" smtClean="0"/>
              <a:t>Ecclesiastes 4:9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6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304800"/>
            <a:ext cx="6225382" cy="62253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Each Sunday, we will watch a video session followed by group discussion. </a:t>
            </a:r>
          </a:p>
          <a:p>
            <a:pPr>
              <a:buNone/>
            </a:pPr>
            <a:r>
              <a:rPr lang="en-US" dirty="0" smtClean="0"/>
              <a:t>Together we can offer each other support.</a:t>
            </a:r>
          </a:p>
          <a:p>
            <a:pPr>
              <a:buNone/>
            </a:pPr>
            <a:r>
              <a:rPr lang="en-US" dirty="0" smtClean="0"/>
              <a:t>And each week we will have the opportunity to work on planning/preparing healthy foods.  (Church Kitchen, Sunday afternoons ).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810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800" dirty="0" smtClean="0"/>
              <a:t>The Daniel Plan Video Series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Sunday School Schedule</a:t>
            </a:r>
            <a:br>
              <a:rPr lang="en-US" dirty="0" smtClean="0"/>
            </a:br>
            <a:r>
              <a:rPr lang="en-US" sz="2700" dirty="0" smtClean="0"/>
              <a:t>Each session will start promptly at 9:30am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Daniel Plan Simulcast	Sat, Jan 10 at  9am</a:t>
            </a:r>
          </a:p>
          <a:p>
            <a:pPr>
              <a:buNone/>
            </a:pPr>
            <a:r>
              <a:rPr lang="en-US" dirty="0" smtClean="0"/>
              <a:t>Session 1  Faith					Jan 11</a:t>
            </a:r>
          </a:p>
          <a:p>
            <a:pPr>
              <a:buNone/>
            </a:pPr>
            <a:r>
              <a:rPr lang="en-US" dirty="0" smtClean="0"/>
              <a:t>Session 2  Food					Jan 18	</a:t>
            </a:r>
          </a:p>
          <a:p>
            <a:pPr>
              <a:buNone/>
            </a:pPr>
            <a:r>
              <a:rPr lang="en-US" dirty="0" smtClean="0"/>
              <a:t>Session 3  Fitness				Jan 25</a:t>
            </a:r>
          </a:p>
          <a:p>
            <a:pPr>
              <a:buNone/>
            </a:pPr>
            <a:r>
              <a:rPr lang="en-US" dirty="0" smtClean="0"/>
              <a:t>Session 4  Focus					Feb 1</a:t>
            </a:r>
          </a:p>
          <a:p>
            <a:pPr>
              <a:buNone/>
            </a:pPr>
            <a:r>
              <a:rPr lang="en-US" dirty="0" smtClean="0"/>
              <a:t>Session 5  Friends				Feb 8	</a:t>
            </a:r>
          </a:p>
          <a:p>
            <a:pPr>
              <a:buNone/>
            </a:pPr>
            <a:r>
              <a:rPr lang="en-US" dirty="0" smtClean="0"/>
              <a:t>Session 6  Living the Lifestyle  		Feb 15</a:t>
            </a:r>
          </a:p>
          <a:p>
            <a:pPr>
              <a:buNone/>
            </a:pPr>
            <a:r>
              <a:rPr lang="en-US" dirty="0" smtClean="0"/>
              <a:t>Conclusion: Review &amp; Results  		Feb 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Daniel Plan Resources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Books: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Daniel Plan: 40 Days to a Healthier Life**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Daniel Plan Study Guide &amp; DVD series *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Daniel Plan Journal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Daniel Plan Cookbook: Healthy Cooking for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Daniel Plan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Online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www.danielplan.com</a:t>
            </a:r>
            <a:r>
              <a:rPr lang="en-US" dirty="0" smtClean="0"/>
              <a:t>   Official website, please go online and register.  It has tons of resources, including a weekly newsletter and connecting you to the Daniel Plan community.  It will provide links for social media and much more.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Pray about it.</a:t>
            </a:r>
          </a:p>
          <a:p>
            <a:r>
              <a:rPr lang="en-US" dirty="0" smtClean="0"/>
              <a:t>Make a commitment today.  Tell someone!!!</a:t>
            </a:r>
          </a:p>
          <a:p>
            <a:r>
              <a:rPr lang="en-US" dirty="0" smtClean="0"/>
              <a:t>Purchase the book- recommend 1 per household. </a:t>
            </a:r>
          </a:p>
          <a:p>
            <a:r>
              <a:rPr lang="en-US" dirty="0" smtClean="0"/>
              <a:t>Start reading the book.</a:t>
            </a:r>
          </a:p>
          <a:p>
            <a:r>
              <a:rPr lang="en-US" dirty="0" smtClean="0"/>
              <a:t>Prepare to eat healthier.  A shopping list is included in the book.  This will involve a significant cost for most of us to start with.  However, </a:t>
            </a:r>
            <a:r>
              <a:rPr lang="en-US" dirty="0" smtClean="0"/>
              <a:t>the cost will decrease as you develop new eating habits.  </a:t>
            </a:r>
            <a:endParaRPr lang="en-US" dirty="0" smtClean="0"/>
          </a:p>
          <a:p>
            <a:r>
              <a:rPr lang="en-US" dirty="0" smtClean="0"/>
              <a:t>Plan to come to Sunday School for the next 7wks.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Finally…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Watch this video clip….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“The First Habit of Health: Food” </a:t>
            </a:r>
            <a:endParaRPr lang="en-US" dirty="0"/>
          </a:p>
        </p:txBody>
      </p:sp>
      <p:pic>
        <p:nvPicPr>
          <p:cNvPr id="4" name="Picture 2" descr="C:\Users\aupmeyer\AppData\Local\Microsoft\Windows\INetCache\IE\CI2NPJJ5\online-video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810000"/>
            <a:ext cx="3581400" cy="23565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934200" y="4953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16:03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502</Words>
  <Application>Microsoft Office PowerPoint</Application>
  <PresentationFormat>On-screen Show (4:3)</PresentationFormat>
  <Paragraphs>79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Welcome to  The Daniel Plan  Intro session </vt:lpstr>
      <vt:lpstr>Happy New Year  2015</vt:lpstr>
      <vt:lpstr>Slide 3</vt:lpstr>
      <vt:lpstr>It’s a Lifestyle change!</vt:lpstr>
      <vt:lpstr>Introduction  by  Pastor Rick Warren</vt:lpstr>
      <vt:lpstr>Slide 6</vt:lpstr>
      <vt:lpstr>The Daniel Plan Essentials</vt:lpstr>
      <vt:lpstr>FAITH</vt:lpstr>
      <vt:lpstr>Slide 9</vt:lpstr>
      <vt:lpstr>FOOD</vt:lpstr>
      <vt:lpstr>Slide 11</vt:lpstr>
      <vt:lpstr>FITNESS</vt:lpstr>
      <vt:lpstr>Slide 13</vt:lpstr>
      <vt:lpstr>FOCUS</vt:lpstr>
      <vt:lpstr>Slide 15</vt:lpstr>
      <vt:lpstr>FRIENDS</vt:lpstr>
      <vt:lpstr>Slide 17</vt:lpstr>
      <vt:lpstr>Slide 18</vt:lpstr>
      <vt:lpstr>Sunday School Schedule Each session will start promptly at 9:30am</vt:lpstr>
      <vt:lpstr>The Daniel Plan Resources</vt:lpstr>
      <vt:lpstr>The Daniel Plan Resources</vt:lpstr>
      <vt:lpstr>Getting Started</vt:lpstr>
      <vt:lpstr>And Finally…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The Daniel Plan  Intro session</dc:title>
  <dc:creator>aupmeyer</dc:creator>
  <cp:lastModifiedBy>aupmeyer</cp:lastModifiedBy>
  <cp:revision>13</cp:revision>
  <dcterms:created xsi:type="dcterms:W3CDTF">2014-12-30T02:48:00Z</dcterms:created>
  <dcterms:modified xsi:type="dcterms:W3CDTF">2014-12-30T04:34:03Z</dcterms:modified>
</cp:coreProperties>
</file>